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3575"/>
  <p:notesSz cx="6858000" cy="9144000"/>
  <p:embeddedFontLst>
    <p:embeddedFont>
      <p:font typeface="Galada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8" roundtripDataSignature="AMtx7miRCyTzKg5TcLmPfDgJXR05EMZY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alad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>
  <p:cSld name="Custom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29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2.jpg"/><Relationship Id="rId5" Type="http://schemas.openxmlformats.org/officeDocument/2006/relationships/image" Target="../media/image10.jpg"/><Relationship Id="rId6" Type="http://schemas.openxmlformats.org/officeDocument/2006/relationships/image" Target="../media/image8.jpg"/><Relationship Id="rId7" Type="http://schemas.openxmlformats.org/officeDocument/2006/relationships/image" Target="../media/image7.jpg"/><Relationship Id="rId8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.jpg"/><Relationship Id="rId11" Type="http://schemas.openxmlformats.org/officeDocument/2006/relationships/image" Target="../media/image14.jpg"/><Relationship Id="rId10" Type="http://schemas.openxmlformats.org/officeDocument/2006/relationships/image" Target="../media/image28.jpg"/><Relationship Id="rId9" Type="http://schemas.openxmlformats.org/officeDocument/2006/relationships/image" Target="../media/image13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6.jpg"/><Relationship Id="rId8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5.png"/><Relationship Id="rId5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Relationship Id="rId5" Type="http://schemas.openxmlformats.org/officeDocument/2006/relationships/image" Target="../media/image26.jpg"/><Relationship Id="rId6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Relationship Id="rId6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24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/>
        </p:nvSpPr>
        <p:spPr>
          <a:xfrm>
            <a:off x="3278187" y="5276850"/>
            <a:ext cx="49530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rPr>
              <a:t>অধ্যাপক রঘুনাথ রায়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rPr>
              <a:t>সহকারী অধ্যাপক ইতিহাস বিভাগ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rPr>
              <a:t>গভর্নমেন্ট জেনারেল ডিগ্রি কলেজ, তেহট্ট</a:t>
            </a:r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2210594" y="457200"/>
            <a:ext cx="5943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000"/>
              <a:buFont typeface="Galada"/>
              <a:buNone/>
            </a:pPr>
            <a:r>
              <a:rPr b="1" i="0" lang="en-US" sz="4000" u="none" cap="none" strike="noStrike">
                <a:solidFill>
                  <a:srgbClr val="DF322D"/>
                </a:solidFill>
                <a:latin typeface="Galada"/>
                <a:ea typeface="Galada"/>
                <a:cs typeface="Galada"/>
                <a:sym typeface="Galada"/>
              </a:rPr>
              <a:t>আজাদি কা অমৃত মহোৎসব</a:t>
            </a:r>
            <a:endParaRPr b="1" i="0" sz="4000" u="none" cap="none" strike="noStrike">
              <a:solidFill>
                <a:srgbClr val="DF322D"/>
              </a:solidFill>
              <a:latin typeface="Galada"/>
              <a:ea typeface="Galada"/>
              <a:cs typeface="Galada"/>
              <a:sym typeface="Galada"/>
            </a:endParaRPr>
          </a:p>
        </p:txBody>
      </p:sp>
      <p:pic>
        <p:nvPicPr>
          <p:cNvPr descr="C:\Users\pc1\Desktop\tgc-logo.jpg"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6387" y="1295400"/>
            <a:ext cx="1219200" cy="140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2363787" y="2743200"/>
            <a:ext cx="52562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alada"/>
              <a:buNone/>
            </a:pPr>
            <a:r>
              <a:rPr b="0" i="0" lang="en-US" sz="2800" u="none" cap="none" strike="noStrike">
                <a:solidFill>
                  <a:srgbClr val="002060"/>
                </a:solidFill>
                <a:latin typeface="Galada"/>
                <a:ea typeface="Galada"/>
                <a:cs typeface="Galada"/>
                <a:sym typeface="Galada"/>
              </a:rPr>
              <a:t>গভর্নমেন্ট জেনারেল ডিগ্রি কলেজ, তেহট্ট</a:t>
            </a:r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2592387" y="3276600"/>
            <a:ext cx="48768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lada"/>
              <a:buNone/>
            </a:pPr>
            <a:r>
              <a:rPr b="0" i="0" lang="en-US" sz="3600" u="none" cap="none" strike="noStrike">
                <a:solidFill>
                  <a:srgbClr val="C00000"/>
                </a:solidFill>
                <a:latin typeface="Galada"/>
                <a:ea typeface="Galada"/>
                <a:cs typeface="Galada"/>
                <a:sym typeface="Galada"/>
              </a:rPr>
              <a:t>১৫ আগস্ট ২০২৩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lada"/>
              <a:buNone/>
            </a:pPr>
            <a:r>
              <a:rPr b="0" i="0" lang="en-US" sz="3600" u="none" cap="none" strike="noStrike">
                <a:solidFill>
                  <a:srgbClr val="C00000"/>
                </a:solidFill>
                <a:latin typeface="Galada"/>
                <a:ea typeface="Galada"/>
                <a:cs typeface="Galada"/>
                <a:sym typeface="Galada"/>
              </a:rPr>
              <a:t>স্বাধীনতা দিবস উদযাপন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C00000"/>
              </a:solidFill>
              <a:latin typeface="Galada"/>
              <a:ea typeface="Galada"/>
              <a:cs typeface="Galada"/>
              <a:sym typeface="Galada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1982787" y="4102100"/>
            <a:ext cx="72390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2060"/>
              </a:solidFill>
              <a:latin typeface="Galada"/>
              <a:ea typeface="Galada"/>
              <a:cs typeface="Galada"/>
              <a:sym typeface="Galad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alada"/>
              <a:buNone/>
            </a:pPr>
            <a:r>
              <a:rPr b="0" i="0" lang="en-US" sz="2800" u="none">
                <a:solidFill>
                  <a:srgbClr val="002060"/>
                </a:solidFill>
                <a:latin typeface="Galada"/>
                <a:ea typeface="Galada"/>
                <a:cs typeface="Galada"/>
                <a:sym typeface="Galada"/>
              </a:rPr>
              <a:t>বিষয় :  ভারতের স্বাধীনতা সংগ্রাম ও তার গতিপথ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002060"/>
              </a:solidFill>
              <a:latin typeface="Galada"/>
              <a:ea typeface="Galada"/>
              <a:cs typeface="Galada"/>
              <a:sym typeface="Galad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volutionary Leader Lala Har Dayal Passed Away in Philadelphia on March 4,  1939 - This Day in history" id="199" name="Google Shape;199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 - Adhunik Itihas" id="200" name="Google Shape;200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 - Adhunik Itihas" id="201" name="Google Shape;201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" id="202" name="Google Shape;202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ত রায় জীবনী - Lala Lajpat Rai Biography - বাংলা কুইজ" id="203" name="Google Shape;203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ভগৎ সিং - উইকিপিডিয়া" id="204" name="Google Shape;204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বিপ্লবী ভগৎ সিং | Sahos24.com | Online Newspaper" id="205" name="Google Shape;205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witter-এ Hardeep Singh Puri: &quot;My homage to Shaheed Khudiram Bose on his  birth anniversary. One of the youngest revolutionaries of India's freedom  movement, he became a volunteer in the movement at a" id="206" name="Google Shape;206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Khudiram: An 18-year-old martyr who smiled at death | Deccan Herald" id="207" name="Google Shape;207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Khudiram: An 18-year-old martyr who smiled at death | Deccan Herald" id="208" name="Google Shape;208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ow freedom fighter Vasudev Balwant Phadke came to be known as a modern-day  avatar of Shivaji" id="209" name="Google Shape;209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Nathuram Vinayak Godse: The Untold Story – Part VI (Martyr Vasudev Balwant  Phadke)" id="210" name="Google Shape;210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membering Khudiram Bose: A Boy Martyr That India Doesn't Know About -  News18" id="211" name="Google Shape;211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বীর বিপ্লবী মাস্টারদা সূর্য সেনের জীবনী, Masterda Surya Sen Biography in  Bengali" id="212" name="Google Shape;212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membering Ashfaqulla Khan, The Kakori Rebel Who Was Hanged By Britishers" id="213" name="Google Shape;213;p10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s://upload.wikimedia.org/wikipedia/commons/thumb/a/a8/Annie_Besant%2C_LoC.jpg/220px-Annie_Besant%2C_LoC.jpg" id="214" name="Google Shape;214;p10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arojini Naidu Essay (সরোজিনী নাইডু'র জীবনী)" id="215" name="Google Shape;215;p10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n on Adda247 School" id="216" name="Google Shape;21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8987" y="1981200"/>
            <a:ext cx="5943600" cy="426720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587" y="1981200"/>
            <a:ext cx="5181600" cy="4343400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18" name="Google Shape;218;p10"/>
          <p:cNvSpPr txBox="1"/>
          <p:nvPr/>
        </p:nvSpPr>
        <p:spPr>
          <a:xfrm>
            <a:off x="3963987" y="914400"/>
            <a:ext cx="28194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Galada"/>
              <a:buNone/>
            </a:pPr>
            <a:r>
              <a:rPr b="0" i="0" lang="en-US" sz="3600" u="none">
                <a:solidFill>
                  <a:srgbClr val="0070C0"/>
                </a:solidFill>
                <a:latin typeface="Galada"/>
                <a:ea typeface="Galada"/>
                <a:cs typeface="Galada"/>
                <a:sym typeface="Galada"/>
              </a:rPr>
              <a:t>ভারতীয় সংস্কৃতি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volutionary Leader Lala Har Dayal Passed Away in Philadelphia on March 4,  1939 - This Day in history" id="223" name="Google Shape;223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 - Adhunik Itihas" id="224" name="Google Shape;224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 - Adhunik Itihas" id="225" name="Google Shape;225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" id="226" name="Google Shape;226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ত রায় জীবনী - Lala Lajpat Rai Biography - বাংলা কুইজ" id="227" name="Google Shape;227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ভগৎ সিং - উইকিপিডিয়া" id="228" name="Google Shape;228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বিপ্লবী ভগৎ সিং | Sahos24.com | Online Newspaper" id="229" name="Google Shape;229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witter-এ Hardeep Singh Puri: &quot;My homage to Shaheed Khudiram Bose on his  birth anniversary. One of the youngest revolutionaries of India's freedom  movement, he became a volunteer in the movement at a" id="230" name="Google Shape;230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Khudiram: An 18-year-old martyr who smiled at death | Deccan Herald" id="231" name="Google Shape;231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Khudiram: An 18-year-old martyr who smiled at death | Deccan Herald" id="232" name="Google Shape;232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ow freedom fighter Vasudev Balwant Phadke came to be known as a modern-day  avatar of Shivaji" id="233" name="Google Shape;233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Nathuram Vinayak Godse: The Untold Story – Part VI (Martyr Vasudev Balwant  Phadke)" id="234" name="Google Shape;234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membering Khudiram Bose: A Boy Martyr That India Doesn't Know About -  News18" id="235" name="Google Shape;235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বীর বিপ্লবী মাস্টারদা সূর্য সেনের জীবনী, Masterda Surya Sen Biography in  Bengali" id="236" name="Google Shape;236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membering Ashfaqulla Khan, The Kakori Rebel Who Was Hanged By Britishers" id="237" name="Google Shape;237;p11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s://upload.wikimedia.org/wikipedia/commons/thumb/a/a8/Annie_Besant%2C_LoC.jpg/220px-Annie_Besant%2C_LoC.jpg" id="238" name="Google Shape;238;p11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arojini Naidu Essay (সরোজিনী নাইডু'র জীবনী)" id="239" name="Google Shape;239;p11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1"/>
          <p:cNvSpPr txBox="1"/>
          <p:nvPr/>
        </p:nvSpPr>
        <p:spPr>
          <a:xfrm>
            <a:off x="3963987" y="2925762"/>
            <a:ext cx="37338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600"/>
              <a:buFont typeface="Galada"/>
              <a:buNone/>
            </a:pPr>
            <a:r>
              <a:rPr b="0" i="0" lang="en-US" sz="9600" u="none">
                <a:solidFill>
                  <a:srgbClr val="0070C0"/>
                </a:solidFill>
                <a:latin typeface="Galada"/>
                <a:ea typeface="Galada"/>
                <a:cs typeface="Galada"/>
                <a:sym typeface="Galada"/>
              </a:rPr>
              <a:t>ধন্যবাদ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/>
        </p:nvSpPr>
        <p:spPr>
          <a:xfrm>
            <a:off x="3125787" y="3962400"/>
            <a:ext cx="4953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C00000"/>
                </a:solidFill>
                <a:latin typeface="Galada"/>
                <a:ea typeface="Galada"/>
                <a:cs typeface="Galada"/>
                <a:sym typeface="Galada"/>
              </a:rPr>
              <a:t>সামরিক সেনাবাহিনীর অভ্যুত্থান</a:t>
            </a:r>
            <a:endParaRPr/>
          </a:p>
        </p:txBody>
      </p:sp>
      <p:sp>
        <p:nvSpPr>
          <p:cNvPr id="22" name="Google Shape;22;p2"/>
          <p:cNvSpPr txBox="1"/>
          <p:nvPr/>
        </p:nvSpPr>
        <p:spPr>
          <a:xfrm>
            <a:off x="457994" y="739914"/>
            <a:ext cx="7696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000"/>
              <a:buFont typeface="Galada"/>
              <a:buNone/>
            </a:pPr>
            <a:r>
              <a:rPr b="1" i="0" lang="en-US" sz="4000" u="none" cap="none" strike="noStrike">
                <a:solidFill>
                  <a:srgbClr val="DF322D"/>
                </a:solidFill>
                <a:latin typeface="Galada"/>
                <a:ea typeface="Galada"/>
                <a:cs typeface="Galada"/>
                <a:sym typeface="Galada"/>
              </a:rPr>
              <a:t>ভারতের স্বাধীনতা সংগ্রাম ও তার গতিপথ</a:t>
            </a:r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1754187" y="1905000"/>
            <a:ext cx="4953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002060"/>
                </a:solidFill>
                <a:latin typeface="Galada"/>
                <a:ea typeface="Galada"/>
                <a:cs typeface="Galada"/>
                <a:sym typeface="Galada"/>
              </a:rPr>
              <a:t> জাতীয় কংগ্রেস পরিচালিত আন্দোলন</a:t>
            </a:r>
            <a:endParaRPr/>
          </a:p>
        </p:txBody>
      </p:sp>
      <p:sp>
        <p:nvSpPr>
          <p:cNvPr id="24" name="Google Shape;24;p2"/>
          <p:cNvSpPr txBox="1"/>
          <p:nvPr/>
        </p:nvSpPr>
        <p:spPr>
          <a:xfrm>
            <a:off x="2211387" y="2586037"/>
            <a:ext cx="4876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C00000"/>
                </a:solidFill>
                <a:latin typeface="Galada"/>
                <a:ea typeface="Galada"/>
                <a:cs typeface="Galada"/>
                <a:sym typeface="Galada"/>
              </a:rPr>
              <a:t>সশস্ত্র বৈপ্লবিক আন্দোলন</a:t>
            </a:r>
            <a:endParaRPr/>
          </a:p>
        </p:txBody>
      </p:sp>
      <p:sp>
        <p:nvSpPr>
          <p:cNvPr id="25" name="Google Shape;25;p2"/>
          <p:cNvSpPr txBox="1"/>
          <p:nvPr/>
        </p:nvSpPr>
        <p:spPr>
          <a:xfrm>
            <a:off x="2668587" y="3271837"/>
            <a:ext cx="36576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002060"/>
                </a:solidFill>
                <a:latin typeface="Galada"/>
                <a:ea typeface="Galada"/>
                <a:cs typeface="Galada"/>
                <a:sym typeface="Galada"/>
              </a:rPr>
              <a:t>শ্রমিক ও কৃষক আন্দোলন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3582987" y="4648200"/>
            <a:ext cx="5105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002060"/>
                </a:solidFill>
                <a:latin typeface="Galada"/>
                <a:ea typeface="Galada"/>
                <a:cs typeface="Galada"/>
                <a:sym typeface="Galada"/>
              </a:rPr>
              <a:t>বর্হি-ভারত থেকে স্বাধীনতার আন্দোলন</a:t>
            </a:r>
            <a:endParaRPr/>
          </a:p>
        </p:txBody>
      </p:sp>
      <p:sp>
        <p:nvSpPr>
          <p:cNvPr id="27" name="Google Shape;27;p2"/>
          <p:cNvSpPr txBox="1"/>
          <p:nvPr/>
        </p:nvSpPr>
        <p:spPr>
          <a:xfrm>
            <a:off x="4344987" y="5329237"/>
            <a:ext cx="19812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rPr>
              <a:t>নারী আন্দোলন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/>
        </p:nvSpPr>
        <p:spPr>
          <a:xfrm>
            <a:off x="1373187" y="381000"/>
            <a:ext cx="6019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Galada"/>
              <a:buNone/>
            </a:pPr>
            <a:r>
              <a:rPr b="0" i="0" lang="en-US" sz="3200" u="none">
                <a:solidFill>
                  <a:srgbClr val="002060"/>
                </a:solidFill>
                <a:latin typeface="Galada"/>
                <a:ea typeface="Galada"/>
                <a:cs typeface="Galada"/>
                <a:sym typeface="Galada"/>
              </a:rPr>
              <a:t> জাতীয় কংগ্রেস পরিচালিত আন্দোলন</a:t>
            </a:r>
            <a:endParaRPr/>
          </a:p>
        </p:txBody>
      </p:sp>
      <p:sp>
        <p:nvSpPr>
          <p:cNvPr descr="Salt March - Wikipedia" id="33" name="Google Shape;33;p3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alt March - Wikipedia" id="34" name="Google Shape;34;p3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alt March - Wikipedia" id="35" name="Google Shape;35;p3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innah In J&amp;K High Court In 1936: A Great Lawyer He Was Is A Historically  Admitted Fact| Countercurrents" id="36" name="Google Shape;3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7975" y="4267200"/>
            <a:ext cx="3808412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ribute to Netaji : The Tribune India" id="37" name="Google Shape;3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8787" y="1219200"/>
            <a:ext cx="3429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ndhiji Drawing by Artist Aji - Pixels" id="38" name="Google Shape;3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2187" y="1219200"/>
            <a:ext cx="3200400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visiting Jawaharlal Nehru's Views on Disaster Preparedness, Gender  Equality and Digital Age | NewsClick" id="39" name="Google Shape;3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200" y="4191000"/>
            <a:ext cx="3887787" cy="255587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ardar Vallabhbhai Patel देश को एकजुट करने में थी लौहपुरुष की अहम भूमिका  पुण्यतिथि पर पढ़ें उनके विचार - Sardar Vallabhbhai Patel Death anniversary  inspirational thoughts of the iron man of ..." id="40" name="Google Shape;40;p3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rdar Patel's Birthday in Gujarat in 2023 | Office Holidays" id="41" name="Google Shape;4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77200" y="4191000"/>
            <a:ext cx="3887787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/>
        </p:nvSpPr>
        <p:spPr>
          <a:xfrm>
            <a:off x="2668587" y="0"/>
            <a:ext cx="4876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lada"/>
              <a:buNone/>
            </a:pPr>
            <a:r>
              <a:rPr b="0" i="0" lang="en-US" sz="3600" u="none">
                <a:solidFill>
                  <a:srgbClr val="C00000"/>
                </a:solidFill>
                <a:latin typeface="Galada"/>
                <a:ea typeface="Galada"/>
                <a:cs typeface="Galada"/>
                <a:sym typeface="Galada"/>
              </a:rPr>
              <a:t>সশস্ত্র বৈপ্লবিক আন্দোলন</a:t>
            </a:r>
            <a:endParaRPr/>
          </a:p>
        </p:txBody>
      </p:sp>
      <p:pic>
        <p:nvPicPr>
          <p:cNvPr descr="Veer Savarkar Jayanti" id="47" name="Google Shape;4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6037" y="1098550"/>
            <a:ext cx="2139950" cy="2635250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descr="Revolutionary Leader Lala Har Dayal Passed Away in Philadelphia on March 4,  1939 - This Day in history" id="48" name="Google Shape;48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 - Adhunik Itihas" id="49" name="Google Shape;49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 - Adhunik Itihas" id="50" name="Google Shape;50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" id="51" name="Google Shape;51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ত রায় জীবনী - Lala Lajpat Rai Biography - বাংলা কুইজ" id="52" name="Google Shape;52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la Har Dayal Age, Death, Wife, Children, Family, Biography &amp; More »  StarsUnfolded" id="53" name="Google Shape;5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9987" y="1143000"/>
            <a:ext cx="2139950" cy="268922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descr="ভগৎ সিং - উইকিপিডিয়া" id="54" name="Google Shape;54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বিপ্লবী ভগৎ সিং | Sahos24.com | Online Newspaper" id="55" name="Google Shape;55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ভগত সিং এর ফাঁসি চেয়েছিলেন গান্ধী – | লাল সংবাদ/lal shongbad" id="56" name="Google Shape;5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89787" y="1143000"/>
            <a:ext cx="2108200" cy="2743200"/>
          </a:xfrm>
          <a:prstGeom prst="rect">
            <a:avLst/>
          </a:prstGeom>
          <a:noFill/>
          <a:ln cap="flat" cmpd="sng" w="9525">
            <a:solidFill>
              <a:srgbClr val="984807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Bhupendranath Datta - Photographs of people associated with Swami  Vivekananda - Frank Parlato Jr." id="57" name="Google Shape;5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3987" y="4419600"/>
            <a:ext cx="2314575" cy="2438400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descr="Twitter-এ Hardeep Singh Puri: &quot;My homage to Shaheed Khudiram Bose on his  birth anniversary. One of the youngest revolutionaries of India's freedom  movement, he became a volunteer in the movement at a" id="58" name="Google Shape;58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Khudiram: An 18-year-old martyr who smiled at death | Deccan Herald" id="59" name="Google Shape;59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Khudiram: An 18-year-old martyr who smiled at death | Deccan Herald" id="60" name="Google Shape;60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ow freedom fighter Vasudev Balwant Phadke came to be known as a modern-day  avatar of Shivaji" id="61" name="Google Shape;61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Nathuram Vinayak Godse: The Untold Story – Part VI (Martyr Vasudev Balwant  Phadke)" id="62" name="Google Shape;62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ujit\Desktop\vasudev-phadke.jpg" id="63" name="Google Shape;63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6387" y="1066800"/>
            <a:ext cx="2209800" cy="258603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descr="Remembering Khudiram Bose: A Boy Martyr That India Doesn't Know About -  News18" id="64" name="Google Shape;64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বীর বিপ্লবী মাস্টারদা সূর্য সেনের জীবনী, Masterda Surya Sen Biography in  Bengali" id="65" name="Google Shape;65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ujit\Desktop\Martyr_Surjya_Sen.jpg" id="66" name="Google Shape;66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90800" y="4410075"/>
            <a:ext cx="2179637" cy="2447925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:\Users\Sujit\Desktop\Pandit_Ram_Prasad_Bismil.jpg" id="67" name="Google Shape;67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35587" y="4467225"/>
            <a:ext cx="2057400" cy="23145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descr="Remembering Ashfaqulla Khan, The Kakori Rebel Who Was Hanged By Britishers" id="68" name="Google Shape;68;p4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ujit\Desktop\205263-untitled-design-2021-10-23t112211861.jpg" id="69" name="Google Shape;69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58075" y="4495800"/>
            <a:ext cx="2373312" cy="228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0" name="Google Shape;70;p4"/>
          <p:cNvSpPr txBox="1"/>
          <p:nvPr/>
        </p:nvSpPr>
        <p:spPr>
          <a:xfrm>
            <a:off x="1982787" y="681037"/>
            <a:ext cx="1676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00B0F0"/>
                </a:solidFill>
                <a:latin typeface="Galada"/>
                <a:ea typeface="Galada"/>
                <a:cs typeface="Galada"/>
                <a:sym typeface="Galada"/>
              </a:rPr>
              <a:t>মহারাষ্ট্র</a:t>
            </a:r>
            <a:endParaRPr/>
          </a:p>
        </p:txBody>
      </p:sp>
      <p:sp>
        <p:nvSpPr>
          <p:cNvPr id="71" name="Google Shape;71;p4"/>
          <p:cNvSpPr txBox="1"/>
          <p:nvPr/>
        </p:nvSpPr>
        <p:spPr>
          <a:xfrm>
            <a:off x="6554787" y="757237"/>
            <a:ext cx="9667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002060"/>
                </a:solidFill>
                <a:latin typeface="Galada"/>
                <a:ea typeface="Galada"/>
                <a:cs typeface="Galada"/>
                <a:sym typeface="Galada"/>
              </a:rPr>
              <a:t>পাঞ্জাব</a:t>
            </a:r>
            <a:endParaRPr/>
          </a:p>
        </p:txBody>
      </p:sp>
      <p:sp>
        <p:nvSpPr>
          <p:cNvPr id="72" name="Google Shape;72;p4"/>
          <p:cNvSpPr txBox="1"/>
          <p:nvPr/>
        </p:nvSpPr>
        <p:spPr>
          <a:xfrm>
            <a:off x="2135187" y="4033837"/>
            <a:ext cx="8731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00B050"/>
                </a:solidFill>
                <a:latin typeface="Galada"/>
                <a:ea typeface="Galada"/>
                <a:cs typeface="Galada"/>
                <a:sym typeface="Galada"/>
              </a:rPr>
              <a:t>বাংলা</a:t>
            </a:r>
            <a:endParaRPr/>
          </a:p>
        </p:txBody>
      </p:sp>
      <p:sp>
        <p:nvSpPr>
          <p:cNvPr id="73" name="Google Shape;73;p4"/>
          <p:cNvSpPr txBox="1"/>
          <p:nvPr/>
        </p:nvSpPr>
        <p:spPr>
          <a:xfrm>
            <a:off x="6783387" y="4110037"/>
            <a:ext cx="13462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FF0000"/>
                </a:solidFill>
                <a:latin typeface="Galada"/>
                <a:ea typeface="Galada"/>
                <a:cs typeface="Galada"/>
                <a:sym typeface="Galada"/>
              </a:rPr>
              <a:t>উত্তরপ্রদেশ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volutionary Leader Lala Har Dayal Passed Away in Philadelphia on March 4,  1939 - This Day in history" id="78" name="Google Shape;78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 - Adhunik Itihas" id="79" name="Google Shape;79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 - Adhunik Itihas" id="80" name="Google Shape;80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" id="81" name="Google Shape;81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ত রায় জীবনী - Lala Lajpat Rai Biography - বাংলা কুইজ" id="82" name="Google Shape;82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ভগৎ সিং - উইকিপিডিয়া" id="83" name="Google Shape;83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বিপ্লবী ভগৎ সিং | Sahos24.com | Online Newspaper" id="84" name="Google Shape;84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witter-এ Hardeep Singh Puri: &quot;My homage to Shaheed Khudiram Bose on his  birth anniversary. One of the youngest revolutionaries of India's freedom  movement, he became a volunteer in the movement at a" id="85" name="Google Shape;85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Khudiram: An 18-year-old martyr who smiled at death | Deccan Herald" id="86" name="Google Shape;86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Khudiram: An 18-year-old martyr who smiled at death | Deccan Herald" id="87" name="Google Shape;87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ow freedom fighter Vasudev Balwant Phadke came to be known as a modern-day  avatar of Shivaji" id="88" name="Google Shape;88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Nathuram Vinayak Godse: The Untold Story – Part VI (Martyr Vasudev Balwant  Phadke)" id="89" name="Google Shape;89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membering Khudiram Bose: A Boy Martyr That India Doesn't Know About -  News18" id="90" name="Google Shape;90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বীর বিপ্লবী মাস্টারদা সূর্য সেনের জীবনী, Masterda Surya Sen Biography in  Bengali" id="91" name="Google Shape;91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membering Ashfaqulla Khan, The Kakori Rebel Who Was Hanged By Britishers" id="92" name="Google Shape;92;p5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2897187" y="457200"/>
            <a:ext cx="4876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Galada"/>
              <a:buNone/>
            </a:pPr>
            <a:r>
              <a:rPr b="0" i="0" lang="en-US" sz="3600" u="none">
                <a:solidFill>
                  <a:srgbClr val="FF0000"/>
                </a:solidFill>
                <a:latin typeface="Galada"/>
                <a:ea typeface="Galada"/>
                <a:cs typeface="Galada"/>
                <a:sym typeface="Galada"/>
              </a:rPr>
              <a:t>    শ্রমিক ও কৃষক আন্দোলন</a:t>
            </a:r>
            <a:endParaRPr/>
          </a:p>
        </p:txBody>
      </p:sp>
      <p:sp>
        <p:nvSpPr>
          <p:cNvPr id="94" name="Google Shape;94;p5"/>
          <p:cNvSpPr txBox="1"/>
          <p:nvPr/>
        </p:nvSpPr>
        <p:spPr>
          <a:xfrm>
            <a:off x="153987" y="1371600"/>
            <a:ext cx="40386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7030A0"/>
                </a:solidFill>
                <a:latin typeface="Galada"/>
                <a:ea typeface="Galada"/>
                <a:cs typeface="Galada"/>
                <a:sym typeface="Galada"/>
              </a:rPr>
              <a:t> নিখিল ভারত ট্রেড ইউনিয়ন কংগ্রেস</a:t>
            </a:r>
            <a:endParaRPr/>
          </a:p>
        </p:txBody>
      </p:sp>
      <p:sp>
        <p:nvSpPr>
          <p:cNvPr id="95" name="Google Shape;95;p5"/>
          <p:cNvSpPr txBox="1"/>
          <p:nvPr/>
        </p:nvSpPr>
        <p:spPr>
          <a:xfrm>
            <a:off x="4192587" y="2667000"/>
            <a:ext cx="35052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Galada"/>
              <a:buNone/>
            </a:pPr>
            <a:r>
              <a:rPr b="0" i="0" lang="en-US" sz="2800" u="none">
                <a:solidFill>
                  <a:srgbClr val="C00000"/>
                </a:solidFill>
                <a:latin typeface="Galada"/>
                <a:ea typeface="Galada"/>
                <a:cs typeface="Galada"/>
                <a:sym typeface="Galada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Galada"/>
              <a:buNone/>
            </a:pPr>
            <a:r>
              <a:rPr b="0" i="0" lang="en-US" sz="2800" u="none">
                <a:solidFill>
                  <a:srgbClr val="C00000"/>
                </a:solidFill>
                <a:latin typeface="Galada"/>
                <a:ea typeface="Galada"/>
                <a:cs typeface="Galada"/>
                <a:sym typeface="Galada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Galada"/>
              <a:buNone/>
            </a:pPr>
            <a:r>
              <a:rPr b="0" i="0" lang="en-US" sz="2800" u="none">
                <a:solidFill>
                  <a:srgbClr val="C00000"/>
                </a:solidFill>
                <a:latin typeface="Galada"/>
                <a:ea typeface="Galada"/>
                <a:cs typeface="Galada"/>
                <a:sym typeface="Galada"/>
              </a:rPr>
              <a:t>শ্রমিক ও কৃষক প্রজা পার্টি</a:t>
            </a:r>
            <a:endParaRPr/>
          </a:p>
        </p:txBody>
      </p:sp>
      <p:sp>
        <p:nvSpPr>
          <p:cNvPr id="96" name="Google Shape;96;p5"/>
          <p:cNvSpPr txBox="1"/>
          <p:nvPr/>
        </p:nvSpPr>
        <p:spPr>
          <a:xfrm>
            <a:off x="6783387" y="2895600"/>
            <a:ext cx="4495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alada"/>
              <a:buNone/>
            </a:pPr>
            <a:r>
              <a:rPr b="0" i="0" lang="en-US" sz="2800" u="none">
                <a:solidFill>
                  <a:srgbClr val="002060"/>
                </a:solidFill>
                <a:latin typeface="Galada"/>
                <a:ea typeface="Galada"/>
                <a:cs typeface="Galada"/>
                <a:sym typeface="Galada"/>
              </a:rPr>
              <a:t>    </a:t>
            </a:r>
            <a:endParaRPr/>
          </a:p>
        </p:txBody>
      </p:sp>
      <p:pic>
        <p:nvPicPr>
          <p:cNvPr descr="C:\Users\RAGHUNATH ROY\Downloads\🌲গাছ লাগাও প্রাণ বাঁচাও🌲 Images ms king - ShareChat - ভারতের নিজস্ব সোশ্যাল নেটওয়ার্ক_files\তৎকালীন-সমাজব্যাবস্থার-একটি-চিত্র.png" id="97" name="Google Shape;9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3987" y="914400"/>
            <a:ext cx="41910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RAGHUNATH ROY\Downloads\🌲গাছ লাগাও প্রাণ বাঁচাও🌲 Images ms king - ShareChat - ভারতের নিজস্ব সোশ্যাল নেটওয়ার্ক_files\IMG_20200221_083223-1-1024x649.jpg" id="98" name="Google Shape;9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187" y="1828800"/>
            <a:ext cx="38862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 txBox="1"/>
          <p:nvPr/>
        </p:nvSpPr>
        <p:spPr>
          <a:xfrm>
            <a:off x="4649787" y="4191000"/>
            <a:ext cx="32702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0070C0"/>
                </a:solidFill>
                <a:latin typeface="Galada"/>
                <a:ea typeface="Galada"/>
                <a:cs typeface="Galada"/>
                <a:sym typeface="Galada"/>
              </a:rPr>
              <a:t> </a:t>
            </a:r>
            <a:endParaRPr/>
          </a:p>
        </p:txBody>
      </p:sp>
      <p:sp>
        <p:nvSpPr>
          <p:cNvPr id="100" name="Google Shape;100;p5"/>
          <p:cNvSpPr txBox="1"/>
          <p:nvPr/>
        </p:nvSpPr>
        <p:spPr>
          <a:xfrm>
            <a:off x="5038725" y="3244850"/>
            <a:ext cx="2349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Galada"/>
              <a:buNone/>
            </a:pPr>
            <a:r>
              <a:rPr b="0" i="0" lang="en-US" sz="1800" u="none">
                <a:solidFill>
                  <a:srgbClr val="0070C0"/>
                </a:solidFill>
                <a:latin typeface="Galada"/>
                <a:ea typeface="Galada"/>
                <a:cs typeface="Galada"/>
                <a:sym typeface="Galada"/>
              </a:rPr>
              <a:t> </a:t>
            </a:r>
            <a:endParaRPr/>
          </a:p>
        </p:txBody>
      </p:sp>
      <p:sp>
        <p:nvSpPr>
          <p:cNvPr id="101" name="Google Shape;101;p5"/>
          <p:cNvSpPr txBox="1"/>
          <p:nvPr/>
        </p:nvSpPr>
        <p:spPr>
          <a:xfrm>
            <a:off x="8078787" y="6096000"/>
            <a:ext cx="36576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0070C0"/>
                </a:solidFill>
                <a:latin typeface="Galada"/>
                <a:ea typeface="Galada"/>
                <a:cs typeface="Galada"/>
                <a:sym typeface="Galada"/>
              </a:rPr>
              <a:t>     </a:t>
            </a:r>
            <a:r>
              <a:rPr b="0" i="0" lang="en-US" sz="2400" u="none">
                <a:solidFill>
                  <a:srgbClr val="7030A0"/>
                </a:solidFill>
                <a:latin typeface="Galada"/>
                <a:ea typeface="Galada"/>
                <a:cs typeface="Galada"/>
                <a:sym typeface="Galada"/>
              </a:rPr>
              <a:t>সারা ভারত কিষান সভা  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volutionary Leader Lala Har Dayal Passed Away in Philadelphia on March 4,  1939 - This Day in history" id="106" name="Google Shape;106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 - Adhunik Itihas" id="107" name="Google Shape;107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 - Adhunik Itihas" id="108" name="Google Shape;108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" id="109" name="Google Shape;109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ত রায় জীবনী - Lala Lajpat Rai Biography - বাংলা কুইজ" id="110" name="Google Shape;110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ভগৎ সিং - উইকিপিডিয়া" id="111" name="Google Shape;111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বিপ্লবী ভগৎ সিং | Sahos24.com | Online Newspaper" id="112" name="Google Shape;112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witter-এ Hardeep Singh Puri: &quot;My homage to Shaheed Khudiram Bose on his  birth anniversary. One of the youngest revolutionaries of India's freedom  movement, he became a volunteer in the movement at a" id="113" name="Google Shape;113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Khudiram: An 18-year-old martyr who smiled at death | Deccan Herald" id="114" name="Google Shape;114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Khudiram: An 18-year-old martyr who smiled at death | Deccan Herald" id="115" name="Google Shape;115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ow freedom fighter Vasudev Balwant Phadke came to be known as a modern-day  avatar of Shivaji" id="116" name="Google Shape;116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Nathuram Vinayak Godse: The Untold Story – Part VI (Martyr Vasudev Balwant  Phadke)" id="117" name="Google Shape;117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membering Khudiram Bose: A Boy Martyr That India Doesn't Know About -  News18" id="118" name="Google Shape;118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বীর বিপ্লবী মাস্টারদা সূর্য সেনের জীবনী, Masterda Surya Sen Biography in  Bengali" id="119" name="Google Shape;119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membering Ashfaqulla Khan, The Kakori Rebel Who Was Hanged By Britishers" id="120" name="Google Shape;120;p6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382587" y="0"/>
            <a:ext cx="6019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Galada"/>
              <a:buNone/>
            </a:pPr>
            <a:r>
              <a:rPr b="0" i="0" lang="en-US" sz="3600" u="none">
                <a:solidFill>
                  <a:srgbClr val="00B0F0"/>
                </a:solidFill>
                <a:latin typeface="Galada"/>
                <a:ea typeface="Galada"/>
                <a:cs typeface="Galada"/>
                <a:sym typeface="Galada"/>
              </a:rPr>
              <a:t>      সামরিক সেনাবাহিনীর অভ্যুত্থান</a:t>
            </a:r>
            <a:endParaRPr/>
          </a:p>
        </p:txBody>
      </p:sp>
      <p:sp>
        <p:nvSpPr>
          <p:cNvPr descr="১৮৫৭ সালের মহাবিদ্রোহের বয়ান | sufi borshan" id="122" name="Google Shape;122;p6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১৮৫৭ সালের মহাবিদ্রোহের বয়ান | sufi borshan" id="123" name="Google Shape;123;p6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ujit\Desktop\5f404-download2b252882529.jpg"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387" y="914400"/>
            <a:ext cx="5334000" cy="2590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ভারত স্বাধীনের লক্ষ্যে আজাদ হিন্দ বাহিনী এবং তাদের সংগ্রাম। -  thecalcuttamirror.com" id="125" name="Google Shape;12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1387" y="685800"/>
            <a:ext cx="5562600" cy="2895600"/>
          </a:xfrm>
          <a:prstGeom prst="rect">
            <a:avLst/>
          </a:prstGeom>
          <a:noFill/>
          <a:ln cap="flat" cmpd="sng" w="9525">
            <a:solidFill>
              <a:srgbClr val="DBEEF4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descr="১৯৪৬ এর নৌবিদ্রোহ - Kolom Kali" id="126" name="Google Shape;126;p6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৪৬-এর নৌ-বিদ্রোহ! ব্রিটিশ সাম্রাজ্যবাদের কলার ধরে ঝাঁকিয়েছিল স্বাধীন দেশের  স্বপ্ন! - Daily News Reel" id="127" name="Google Shape;127;p6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ujit\Desktop\covt-min-750x375.jpg" id="128" name="Google Shape;12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77987" y="3962400"/>
            <a:ext cx="8839200" cy="2514600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9" name="Google Shape;129;p6"/>
          <p:cNvSpPr txBox="1"/>
          <p:nvPr/>
        </p:nvSpPr>
        <p:spPr>
          <a:xfrm>
            <a:off x="611187" y="3505200"/>
            <a:ext cx="3581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FF0000"/>
                </a:solidFill>
                <a:latin typeface="Galada"/>
                <a:ea typeface="Galada"/>
                <a:cs typeface="Galada"/>
                <a:sym typeface="Galada"/>
              </a:rPr>
              <a:t> মহাবিদ্রোহ</a:t>
            </a:r>
            <a:endParaRPr/>
          </a:p>
        </p:txBody>
      </p:sp>
      <p:sp>
        <p:nvSpPr>
          <p:cNvPr id="130" name="Google Shape;130;p6"/>
          <p:cNvSpPr txBox="1"/>
          <p:nvPr/>
        </p:nvSpPr>
        <p:spPr>
          <a:xfrm>
            <a:off x="7667625" y="3505200"/>
            <a:ext cx="23098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C00000"/>
                </a:solidFill>
                <a:latin typeface="Galada"/>
                <a:ea typeface="Galada"/>
                <a:cs typeface="Galada"/>
                <a:sym typeface="Galada"/>
              </a:rPr>
              <a:t>আজাদ হিন্দ বাহিনী </a:t>
            </a:r>
            <a:endParaRPr/>
          </a:p>
        </p:txBody>
      </p:sp>
      <p:sp>
        <p:nvSpPr>
          <p:cNvPr id="131" name="Google Shape;131;p6"/>
          <p:cNvSpPr txBox="1"/>
          <p:nvPr/>
        </p:nvSpPr>
        <p:spPr>
          <a:xfrm>
            <a:off x="5030787" y="6488112"/>
            <a:ext cx="13573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Galada"/>
              <a:buNone/>
            </a:pPr>
            <a:r>
              <a:rPr b="0" i="0" lang="en-US" sz="2400" u="none">
                <a:solidFill>
                  <a:srgbClr val="002060"/>
                </a:solidFill>
                <a:latin typeface="Galada"/>
                <a:ea typeface="Galada"/>
                <a:cs typeface="Galada"/>
                <a:sym typeface="Galada"/>
              </a:rPr>
              <a:t> </a:t>
            </a:r>
            <a:r>
              <a:rPr b="0" i="0" lang="en-US" sz="2400" u="none">
                <a:solidFill>
                  <a:srgbClr val="FF0000"/>
                </a:solidFill>
                <a:latin typeface="Galada"/>
                <a:ea typeface="Galada"/>
                <a:cs typeface="Galada"/>
                <a:sym typeface="Galada"/>
              </a:rPr>
              <a:t>নৌবিদ্রোহ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/>
        </p:nvSpPr>
        <p:spPr>
          <a:xfrm>
            <a:off x="838994" y="533400"/>
            <a:ext cx="7086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Galada"/>
              <a:buNone/>
            </a:pPr>
            <a:r>
              <a:rPr b="0" i="0" lang="en-US" sz="4000" u="none" cap="none" strike="noStrike">
                <a:solidFill>
                  <a:srgbClr val="002060"/>
                </a:solidFill>
                <a:latin typeface="Galada"/>
                <a:ea typeface="Galada"/>
                <a:cs typeface="Galada"/>
                <a:sym typeface="Galada"/>
              </a:rPr>
              <a:t>বর্হি-ভারত থেকে স্বাধীনতার আন্দোলন</a:t>
            </a:r>
            <a:endParaRPr b="0" i="0" sz="4000" u="none" cap="none" strike="noStrike">
              <a:solidFill>
                <a:srgbClr val="002060"/>
              </a:solidFill>
              <a:latin typeface="Galada"/>
              <a:ea typeface="Galada"/>
              <a:cs typeface="Galada"/>
              <a:sym typeface="Galada"/>
            </a:endParaRPr>
          </a:p>
        </p:txBody>
      </p:sp>
      <p:sp>
        <p:nvSpPr>
          <p:cNvPr descr="Shyamji Krishna Varma - Wikipedia" id="137" name="Google Shape;137;p7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ujit\Desktop\download.jpg" id="138" name="Google Shape;1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387" y="1371600"/>
            <a:ext cx="3048000" cy="3429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:\Users\Sujit\Desktop\MADAM BHIKHAIJI CAMA.jpg" id="139" name="Google Shape;13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6387" y="1943100"/>
            <a:ext cx="2895600" cy="3924300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ব্রিটিশ শাসকের ঘুম কেড়ে নেওয়া বীর বিপ্লবী রাসবিহারী বসু জন্মে ছিলেন এই  বর্ধমানের এক গ্রামে। - PB NEWS" id="140" name="Google Shape;14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50187" y="2667000"/>
            <a:ext cx="2817812" cy="3505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volutionary Leader Lala Har Dayal Passed Away in Philadelphia on March 4,  1939 - This Day in history" id="145" name="Google Shape;145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 - Adhunik Itihas" id="146" name="Google Shape;146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 - Adhunik Itihas" id="147" name="Google Shape;147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" id="148" name="Google Shape;148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ত রায় জীবনী - Lala Lajpat Rai Biography - বাংলা কুইজ" id="149" name="Google Shape;149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ভগৎ সিং - উইকিপিডিয়া" id="150" name="Google Shape;150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বিপ্লবী ভগৎ সিং | Sahos24.com | Online Newspaper" id="151" name="Google Shape;151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witter-এ Hardeep Singh Puri: &quot;My homage to Shaheed Khudiram Bose on his  birth anniversary. One of the youngest revolutionaries of India's freedom  movement, he became a volunteer in the movement at a" id="152" name="Google Shape;152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Khudiram: An 18-year-old martyr who smiled at death | Deccan Herald" id="153" name="Google Shape;153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Khudiram: An 18-year-old martyr who smiled at death | Deccan Herald" id="154" name="Google Shape;154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ow freedom fighter Vasudev Balwant Phadke came to be known as a modern-day  avatar of Shivaji" id="155" name="Google Shape;155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Nathuram Vinayak Godse: The Untold Story – Part VI (Martyr Vasudev Balwant  Phadke)" id="156" name="Google Shape;156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membering Khudiram Bose: A Boy Martyr That India Doesn't Know About -  News18" id="157" name="Google Shape;157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বীর বিপ্লবী মাস্টারদা সূর্য সেনের জীবনী, Masterda Surya Sen Biography in  Bengali" id="158" name="Google Shape;158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membering Ashfaqulla Khan, The Kakori Rebel Who Was Hanged By Britishers" id="159" name="Google Shape;159;p8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687387" y="344487"/>
            <a:ext cx="4495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Galada"/>
              <a:buNone/>
            </a:pPr>
            <a:r>
              <a:rPr b="0" i="0" lang="en-US" sz="3600" u="none">
                <a:solidFill>
                  <a:srgbClr val="FF0000"/>
                </a:solidFill>
                <a:latin typeface="Galada"/>
                <a:ea typeface="Galada"/>
                <a:cs typeface="Galada"/>
                <a:sym typeface="Galada"/>
              </a:rPr>
              <a:t>               </a:t>
            </a:r>
            <a:r>
              <a:rPr b="0" i="0" lang="en-US" sz="3600" u="none">
                <a:solidFill>
                  <a:srgbClr val="7030A0"/>
                </a:solidFill>
                <a:latin typeface="Galada"/>
                <a:ea typeface="Galada"/>
                <a:cs typeface="Galada"/>
                <a:sym typeface="Galada"/>
              </a:rPr>
              <a:t>নারী আন্দোলন</a:t>
            </a:r>
            <a:endParaRPr/>
          </a:p>
        </p:txBody>
      </p:sp>
      <p:sp>
        <p:nvSpPr>
          <p:cNvPr id="161" name="Google Shape;161;p8"/>
          <p:cNvSpPr txBox="1"/>
          <p:nvPr/>
        </p:nvSpPr>
        <p:spPr>
          <a:xfrm>
            <a:off x="3963987" y="1066800"/>
            <a:ext cx="1828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2668587" y="1762125"/>
            <a:ext cx="2286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Galada"/>
              <a:buNone/>
            </a:pPr>
            <a:r>
              <a:rPr b="0" i="0" lang="en-US" sz="2800" u="none">
                <a:solidFill>
                  <a:srgbClr val="7030A0"/>
                </a:solidFill>
                <a:latin typeface="Galada"/>
                <a:ea typeface="Galada"/>
                <a:cs typeface="Galada"/>
                <a:sym typeface="Galada"/>
              </a:rPr>
              <a:t>        প্রগতি 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2897187" y="2295525"/>
            <a:ext cx="2743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alada"/>
              <a:buNone/>
            </a:pPr>
            <a:r>
              <a:rPr b="0" i="0" lang="en-US" sz="2800" u="none">
                <a:solidFill>
                  <a:srgbClr val="002060"/>
                </a:solidFill>
                <a:latin typeface="Galada"/>
                <a:ea typeface="Galada"/>
                <a:cs typeface="Galada"/>
                <a:sym typeface="Galada"/>
              </a:rPr>
              <a:t>             </a:t>
            </a:r>
            <a:r>
              <a:rPr b="0" i="0" lang="en-US" sz="2800" u="none">
                <a:solidFill>
                  <a:srgbClr val="FF0000"/>
                </a:solidFill>
                <a:latin typeface="Galada"/>
                <a:ea typeface="Galada"/>
                <a:cs typeface="Galada"/>
                <a:sym typeface="Galada"/>
              </a:rPr>
              <a:t>আন্দোলন </a:t>
            </a:r>
            <a:endParaRPr/>
          </a:p>
        </p:txBody>
      </p:sp>
      <p:sp>
        <p:nvSpPr>
          <p:cNvPr descr="https://upload.wikimedia.org/wikipedia/commons/thumb/a/a8/Annie_Besant%2C_LoC.jpg/220px-Annie_Besant%2C_LoC.jpg" id="164" name="Google Shape;164;p8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ujit\Desktop\220px-Annie_Besant,_LoC.jpg" id="165" name="Google Shape;16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387" y="2895600"/>
            <a:ext cx="3429000" cy="3505200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descr="Sarojini Naidu Essay (সরোজিনী নাইডু'র জীবনী)" id="166" name="Google Shape;166;p8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ujit\Desktop\sarojini_naidu1_bongdunia.jpg" id="167" name="Google Shape;16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7387" y="2895600"/>
            <a:ext cx="3124200" cy="342900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descr="Gandhi Buri' Matangini Hazra (Female Freedom Fighter) - HubPages" id="168" name="Google Shape;168;p8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membering Matangini Hazra on her birth anniversary: The 73-year-old  revolutionary who walked into barrage of bullets" id="169" name="Google Shape;16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3587" y="2895600"/>
            <a:ext cx="3505200" cy="350678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2711450" y="1152525"/>
            <a:ext cx="12525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Galada"/>
              <a:buNone/>
            </a:pPr>
            <a:r>
              <a:rPr b="0" i="0" lang="en-US" sz="2800" u="none">
                <a:solidFill>
                  <a:srgbClr val="0070C0"/>
                </a:solidFill>
                <a:latin typeface="Galada"/>
                <a:ea typeface="Galada"/>
                <a:cs typeface="Galada"/>
                <a:sym typeface="Galada"/>
              </a:rPr>
              <a:t>সংস্কার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volutionary Leader Lala Har Dayal Passed Away in Philadelphia on March 4,  1939 - This Day in history" id="175" name="Google Shape;175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 - Adhunik Itihas" id="176" name="Google Shape;176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 - Adhunik Itihas" id="177" name="Google Shape;177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ৎ রায়" id="178" name="Google Shape;178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লালা লাজপত রায় জীবনী - Lala Lajpat Rai Biography - বাংলা কুইজ" id="179" name="Google Shape;179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ভগৎ সিং - উইকিপিডিয়া" id="180" name="Google Shape;180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বিপ্লবী ভগৎ সিং | Sahos24.com | Online Newspaper" id="181" name="Google Shape;181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witter-এ Hardeep Singh Puri: &quot;My homage to Shaheed Khudiram Bose on his  birth anniversary. One of the youngest revolutionaries of India's freedom  movement, he became a volunteer in the movement at a" id="182" name="Google Shape;182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Khudiram: An 18-year-old martyr who smiled at death | Deccan Herald" id="183" name="Google Shape;183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Khudiram: An 18-year-old martyr who smiled at death | Deccan Herald" id="184" name="Google Shape;184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ow freedom fighter Vasudev Balwant Phadke came to be known as a modern-day  avatar of Shivaji" id="185" name="Google Shape;185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Nathuram Vinayak Godse: The Untold Story – Part VI (Martyr Vasudev Balwant  Phadke)" id="186" name="Google Shape;186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membering Khudiram Bose: A Boy Martyr That India Doesn't Know About -  News18" id="187" name="Google Shape;187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বীর বিপ্লবী মাস্টারদা সূর্য সেনের জীবনী, Masterda Surya Sen Biography in  Bengali" id="188" name="Google Shape;188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membering Ashfaqulla Khan, The Kakori Rebel Who Was Hanged By Britishers" id="189" name="Google Shape;189;p9"/>
          <p:cNvSpPr txBox="1"/>
          <p:nvPr/>
        </p:nvSpPr>
        <p:spPr>
          <a:xfrm>
            <a:off x="144462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s://upload.wikimedia.org/wikipedia/commons/thumb/a/a8/Annie_Besant%2C_LoC.jpg/220px-Annie_Besant%2C_LoC.jpg" id="190" name="Google Shape;190;p9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arojini Naidu Essay (সরোজিনী নাইডু'র জীবনী)" id="191" name="Google Shape;191;p9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s://i0.wp.com/buddymantra.com/wp-content/uploads/2018/05/Indian-Culture-2.jpg?resize=696%2C445&amp;ssl=1" id="192" name="Google Shape;192;p9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534987" y="2173287"/>
            <a:ext cx="7924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alada"/>
              <a:buNone/>
            </a:pPr>
            <a:r>
              <a:rPr b="0" i="0" lang="en-US" sz="3600" u="none">
                <a:solidFill>
                  <a:srgbClr val="002060"/>
                </a:solidFill>
                <a:latin typeface="Galada"/>
                <a:ea typeface="Galada"/>
                <a:cs typeface="Galada"/>
                <a:sym typeface="Galada"/>
              </a:rPr>
              <a:t>ভারতের স্বাধীনতা সংগ্রাম-এর  গতিপথ  বহুমুখী 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4392612" y="3711575"/>
            <a:ext cx="28479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Galada"/>
              <a:buNone/>
            </a:pPr>
            <a:r>
              <a:rPr b="0" i="0" lang="en-US" sz="4000" u="none">
                <a:solidFill>
                  <a:srgbClr val="0070C0"/>
                </a:solidFill>
                <a:latin typeface="Galada"/>
                <a:ea typeface="Galada"/>
                <a:cs typeface="Galada"/>
                <a:sym typeface="Galada"/>
              </a:rPr>
              <a:t>এর কারন কী?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99">
  <a:themeElements>
    <a:clrScheme name="Theme9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2022-11-16T04:33:42Z</dcterms:created>
  <dc:creator>Slidesdocs.com</dc:creator>
</cp:coreProperties>
</file>